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Diction #6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229600" cy="4343400"/>
          </a:xfrm>
        </p:spPr>
        <p:txBody>
          <a:bodyPr>
            <a:normAutofit fontScale="62500" lnSpcReduction="20000"/>
          </a:bodyPr>
          <a:lstStyle/>
          <a:p>
            <a:r>
              <a:rPr sz="3800" smtClean="0"/>
              <a:t>Consider:</a:t>
            </a:r>
          </a:p>
          <a:p>
            <a:r>
              <a:rPr sz="3800" smtClean="0"/>
              <a:t>Abuelito under a </a:t>
            </a:r>
            <a:r>
              <a:rPr sz="3800" b="1" smtClean="0"/>
              <a:t>bald</a:t>
            </a:r>
            <a:r>
              <a:rPr sz="3800" smtClean="0"/>
              <a:t> light bulb, under a ceiling </a:t>
            </a:r>
            <a:r>
              <a:rPr sz="3800" b="1" smtClean="0"/>
              <a:t>dusty</a:t>
            </a:r>
            <a:r>
              <a:rPr sz="3800" smtClean="0"/>
              <a:t> with flies, puffs his cigar and counts money soft and wrinkled as old kleenex</a:t>
            </a:r>
            <a:r>
              <a:rPr sz="2400" smtClean="0"/>
              <a:t>.</a:t>
            </a:r>
          </a:p>
          <a:p>
            <a:r>
              <a:rPr sz="2400" smtClean="0"/>
              <a:t>- Sandra Cisneros, "Tepeyac," </a:t>
            </a:r>
            <a:r>
              <a:rPr sz="2400" i="1" smtClean="0"/>
              <a:t>Woman Hollering Creek and other stories</a:t>
            </a:r>
          </a:p>
          <a:p>
            <a:pPr>
              <a:buFontTx/>
              <a:buChar char="-"/>
            </a:pPr>
            <a:endParaRPr sz="2400" smtClean="0"/>
          </a:p>
          <a:p>
            <a:r>
              <a:rPr sz="3600" smtClean="0"/>
              <a:t>Discuss:</a:t>
            </a:r>
          </a:p>
          <a:p>
            <a:r>
              <a:rPr sz="3600" smtClean="0"/>
              <a:t>How can a ceiling be dusty with flies? Are the flies plentiful or sparse? Active or still? Clustered or evenly distributed?</a:t>
            </a:r>
          </a:p>
          <a:p>
            <a:endParaRPr sz="3600" smtClean="0"/>
          </a:p>
          <a:p>
            <a:r>
              <a:rPr sz="3600" smtClean="0"/>
              <a:t>What does Cisneros mean by a bald light bulb? What does this reveal about Abuelito's room?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Diction 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200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Apply:</a:t>
            </a:r>
          </a:p>
          <a:p>
            <a:pPr algn="ctr">
              <a:buNone/>
            </a:pPr>
            <a:r>
              <a:rPr lang="en-US" dirty="0" smtClean="0"/>
              <a:t>Take Cisneros's phrase, </a:t>
            </a:r>
            <a:r>
              <a:rPr lang="en-US" i="1" dirty="0" smtClean="0"/>
              <a:t>under a ceiling dusty with flies</a:t>
            </a:r>
            <a:r>
              <a:rPr lang="en-US" dirty="0" smtClean="0"/>
              <a:t>, and write a new phrase by substituting the word </a:t>
            </a:r>
            <a:r>
              <a:rPr lang="en-US" i="1" dirty="0" smtClean="0"/>
              <a:t>dusty</a:t>
            </a:r>
            <a:r>
              <a:rPr lang="en-US" dirty="0" smtClean="0"/>
              <a:t> with a different adjective. Explain to a partner the impact of your new adjective on the sentence.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110</TotalTime>
  <Words>135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Diction #6</vt:lpstr>
      <vt:lpstr>Diction #6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11</cp:revision>
  <dcterms:created xsi:type="dcterms:W3CDTF">2008-08-19T21:40:58Z</dcterms:created>
  <dcterms:modified xsi:type="dcterms:W3CDTF">2011-08-29T14:08:54Z</dcterms:modified>
</cp:coreProperties>
</file>